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84" r:id="rId5"/>
    <p:sldId id="259" r:id="rId6"/>
    <p:sldId id="260" r:id="rId7"/>
    <p:sldId id="325" r:id="rId8"/>
    <p:sldId id="261" r:id="rId9"/>
    <p:sldId id="262" r:id="rId10"/>
    <p:sldId id="263" r:id="rId11"/>
    <p:sldId id="264" r:id="rId12"/>
    <p:sldId id="267" r:id="rId13"/>
    <p:sldId id="268" r:id="rId14"/>
    <p:sldId id="285" r:id="rId15"/>
    <p:sldId id="269" r:id="rId16"/>
    <p:sldId id="270" r:id="rId17"/>
    <p:sldId id="271" r:id="rId18"/>
    <p:sldId id="273" r:id="rId19"/>
    <p:sldId id="274" r:id="rId20"/>
    <p:sldId id="272" r:id="rId21"/>
    <p:sldId id="275" r:id="rId22"/>
    <p:sldId id="276" r:id="rId23"/>
    <p:sldId id="278" r:id="rId24"/>
    <p:sldId id="331" r:id="rId25"/>
    <p:sldId id="296" r:id="rId26"/>
    <p:sldId id="328" r:id="rId27"/>
    <p:sldId id="277" r:id="rId28"/>
    <p:sldId id="279" r:id="rId29"/>
    <p:sldId id="286" r:id="rId30"/>
    <p:sldId id="287" r:id="rId31"/>
    <p:sldId id="297" r:id="rId32"/>
    <p:sldId id="298" r:id="rId33"/>
    <p:sldId id="303" r:id="rId34"/>
    <p:sldId id="290" r:id="rId35"/>
    <p:sldId id="305" r:id="rId36"/>
    <p:sldId id="329" r:id="rId37"/>
    <p:sldId id="326" r:id="rId38"/>
    <p:sldId id="327" r:id="rId39"/>
    <p:sldId id="332" r:id="rId40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360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66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50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28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16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07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77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27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48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94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3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96A49-BA8E-464B-A1B0-31643BCE068C}" type="datetimeFigureOut">
              <a:rPr lang="zh-TW" altLang="en-US" smtClean="0"/>
              <a:t>2015/1/12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6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hreejs.org/exampl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doob/three.j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temkoski.github.io/Three.js/Chase-Camera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tackoverflow.com/questions/14122919/how-to-hide-show-objects-using-three-js-release-54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earchcode.com/codesearch/view/64320354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ckoverflow.com/questions/11638883/thickness-of-lines-using-three-linebasicmateria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Three.js Tutorials</a:t>
            </a:r>
            <a:br>
              <a:rPr lang="en-US" altLang="zh-TW" dirty="0" smtClean="0"/>
            </a:br>
            <a:r>
              <a:rPr lang="en-US" altLang="zh-TW" dirty="0" smtClean="0"/>
              <a:t>Part 1 (0-9)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References: </a:t>
            </a:r>
          </a:p>
          <a:p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://threejs.org/examples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86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547688"/>
            <a:ext cx="6153150" cy="56292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181600" y="3771900"/>
            <a:ext cx="333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 change to another </a:t>
            </a:r>
            <a:r>
              <a:rPr lang="en-US" altLang="zh-TW" dirty="0" err="1" smtClean="0">
                <a:solidFill>
                  <a:srgbClr val="FF0000"/>
                </a:solidFill>
              </a:rPr>
              <a:t>KeyboardState</a:t>
            </a:r>
            <a:r>
              <a:rPr lang="en-US" altLang="zh-TW" dirty="0" smtClean="0">
                <a:solidFill>
                  <a:srgbClr val="FF0000"/>
                </a:solidFill>
              </a:rPr>
              <a:t>; it works better</a:t>
            </a:r>
          </a:p>
        </p:txBody>
      </p:sp>
    </p:spTree>
    <p:extLst>
      <p:ext uri="{BB962C8B-B14F-4D97-AF65-F5344CB8AC3E}">
        <p14:creationId xmlns:p14="http://schemas.microsoft.com/office/powerpoint/2010/main" val="35735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1" y="2187573"/>
            <a:ext cx="7463258" cy="4351338"/>
          </a:xfr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2569"/>
            <a:ext cx="6581775" cy="1590675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266700" y="1581150"/>
            <a:ext cx="333375" cy="1619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09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3: Loading JSON Model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1" y="2560249"/>
            <a:ext cx="6886575" cy="495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73" y="3306073"/>
            <a:ext cx="6762750" cy="18764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73" y="2140566"/>
            <a:ext cx="2057400" cy="228600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flipH="1">
            <a:off x="5106837" y="4278702"/>
            <a:ext cx="370936" cy="172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564042" y="4166555"/>
            <a:ext cx="28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Twice as large as original size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2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09393" y="344073"/>
            <a:ext cx="7886700" cy="1325563"/>
          </a:xfrm>
        </p:spPr>
        <p:txBody>
          <a:bodyPr/>
          <a:lstStyle/>
          <a:p>
            <a:pPr algn="r"/>
            <a:r>
              <a:rPr lang="en-US" altLang="zh-TW" dirty="0" smtClean="0"/>
              <a:t>Animate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98125" y="0"/>
            <a:ext cx="6795820" cy="1365833"/>
            <a:chOff x="499343" y="311945"/>
            <a:chExt cx="6795820" cy="136583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343" y="311945"/>
              <a:ext cx="4867275" cy="12954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3488" y="458578"/>
              <a:ext cx="1971675" cy="1219200"/>
            </a:xfrm>
            <a:prstGeom prst="rect">
              <a:avLst/>
            </a:prstGeom>
          </p:spPr>
        </p:pic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57" y="1492840"/>
            <a:ext cx="4133850" cy="41052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4433116"/>
            <a:ext cx="4295775" cy="2952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向右箭號 8"/>
          <p:cNvSpPr/>
          <p:nvPr/>
        </p:nvSpPr>
        <p:spPr>
          <a:xfrm flipH="1">
            <a:off x="4313207" y="3488392"/>
            <a:ext cx="345057" cy="145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905775" y="3422054"/>
            <a:ext cx="923027" cy="2468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658264" y="3370689"/>
            <a:ext cx="345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</a:rPr>
              <a:t>Android still not ready (“undefined”);</a:t>
            </a:r>
          </a:p>
          <a:p>
            <a:r>
              <a:rPr lang="en-US" altLang="zh-TW" sz="1400" dirty="0" smtClean="0">
                <a:solidFill>
                  <a:srgbClr val="FF0000"/>
                </a:solidFill>
              </a:rPr>
              <a:t>Hence, does not have property of “position” 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89256" y="4054418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Solution: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80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062" y="-237875"/>
            <a:ext cx="7886700" cy="1325563"/>
          </a:xfrm>
        </p:spPr>
        <p:txBody>
          <a:bodyPr/>
          <a:lstStyle/>
          <a:p>
            <a:r>
              <a:rPr lang="en-US" altLang="zh-TW" dirty="0" smtClean="0"/>
              <a:t>Running this Demo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41" y="3295403"/>
            <a:ext cx="4557712" cy="3112284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9062" y="903022"/>
            <a:ext cx="390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1. Start a bash shell from this directory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4" y="1464909"/>
            <a:ext cx="3800475" cy="459921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19092" y="53444"/>
            <a:ext cx="320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 Start </a:t>
            </a:r>
            <a:r>
              <a:rPr lang="en-US" altLang="zh-TW" dirty="0" err="1" smtClean="0"/>
              <a:t>http.server</a:t>
            </a:r>
            <a:r>
              <a:rPr lang="en-US" altLang="zh-TW" dirty="0" smtClean="0"/>
              <a:t> with python: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60" y="566738"/>
            <a:ext cx="4396889" cy="192405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519092" y="2792442"/>
            <a:ext cx="297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3. Load it from localhost:8000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602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31" y="1926477"/>
            <a:ext cx="7123952" cy="358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1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Different KeyboardState.js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62" y="2060994"/>
            <a:ext cx="3009900" cy="17526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62" y="1678782"/>
            <a:ext cx="4781550" cy="2952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73593" y="2993370"/>
            <a:ext cx="2465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Keyboard.pressed</a:t>
            </a:r>
            <a:r>
              <a:rPr lang="en-US" altLang="zh-TW" dirty="0" smtClean="0"/>
              <a:t> (char)</a:t>
            </a:r>
          </a:p>
          <a:p>
            <a:r>
              <a:rPr lang="en-US" altLang="zh-TW" dirty="0" err="1" smtClean="0"/>
              <a:t>Keyboard.down</a:t>
            </a:r>
            <a:r>
              <a:rPr lang="en-US" altLang="zh-TW" dirty="0" smtClean="0"/>
              <a:t> (char)</a:t>
            </a:r>
          </a:p>
          <a:p>
            <a:r>
              <a:rPr lang="en-US" altLang="zh-TW" dirty="0" err="1" smtClean="0"/>
              <a:t>Keyboard.up</a:t>
            </a:r>
            <a:r>
              <a:rPr lang="en-US" altLang="zh-TW" dirty="0" smtClean="0"/>
              <a:t> (char)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87262" y="4244196"/>
            <a:ext cx="520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More sensitive; triggered as soon as the key is down!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317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4: OBJ Loader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1" y="1396117"/>
            <a:ext cx="7935037" cy="52375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14341" y="180460"/>
            <a:ext cx="4502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Download </a:t>
            </a:r>
            <a:r>
              <a:rPr lang="en-US" altLang="zh-TW" dirty="0" smtClean="0"/>
              <a:t>loaders </a:t>
            </a:r>
            <a:r>
              <a:rPr lang="en-US" altLang="zh-TW" dirty="0"/>
              <a:t>from </a:t>
            </a:r>
            <a:r>
              <a:rPr lang="en-US" altLang="zh-TW" dirty="0" err="1"/>
              <a:t>github</a:t>
            </a:r>
            <a:r>
              <a:rPr lang="en-US" altLang="zh-TW" dirty="0"/>
              <a:t> of three.js (</a:t>
            </a:r>
            <a:r>
              <a:rPr lang="en-US" altLang="zh-TW" dirty="0" err="1">
                <a:hlinkClick r:id="rId3"/>
              </a:rPr>
              <a:t>url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892506" y="6297283"/>
            <a:ext cx="1622844" cy="33643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57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3" y="103157"/>
            <a:ext cx="8953500" cy="6668578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>
          <a:xfrm>
            <a:off x="1526875" y="715992"/>
            <a:ext cx="2751827" cy="3278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86623" y="4088921"/>
            <a:ext cx="1475117" cy="148374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3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777456" y="2749400"/>
            <a:ext cx="7412610" cy="1514475"/>
            <a:chOff x="466905" y="1904012"/>
            <a:chExt cx="7412610" cy="151447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905" y="1904012"/>
              <a:ext cx="5600700" cy="1514475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185140" y="2467156"/>
              <a:ext cx="1694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“inline” callback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向右箭號 5"/>
            <p:cNvSpPr/>
            <p:nvPr/>
          </p:nvSpPr>
          <p:spPr>
            <a:xfrm flipH="1">
              <a:off x="5753819" y="2543992"/>
              <a:ext cx="431321" cy="2156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777456" y="4691512"/>
            <a:ext cx="6019118" cy="1581150"/>
            <a:chOff x="466905" y="4018651"/>
            <a:chExt cx="6019118" cy="15811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905" y="4018651"/>
              <a:ext cx="4572000" cy="1581150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 flipH="1">
              <a:off x="4823244" y="4326784"/>
              <a:ext cx="431321" cy="2156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337952" y="4249948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Shrink 1/5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8" y="1998822"/>
            <a:ext cx="5467350" cy="5238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56982" y="2399582"/>
            <a:ext cx="317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Models are from </a:t>
            </a:r>
            <a:r>
              <a:rPr lang="en-US" altLang="zh-TW" dirty="0" err="1">
                <a:solidFill>
                  <a:srgbClr val="FF0000"/>
                </a:solidFill>
              </a:rPr>
              <a:t>gluit</a:t>
            </a:r>
            <a:r>
              <a:rPr lang="en-US" altLang="zh-TW" dirty="0">
                <a:solidFill>
                  <a:srgbClr val="FF0000"/>
                </a:solidFill>
              </a:rPr>
              <a:t> collection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51" y="1345468"/>
            <a:ext cx="5362575" cy="37441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Blank HTML Template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68" y="5558345"/>
            <a:ext cx="7648575" cy="8763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720" y="1345467"/>
            <a:ext cx="4986029" cy="26732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52424" y="5089585"/>
            <a:ext cx="126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// script …..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314885" y="4229100"/>
            <a:ext cx="2085665" cy="48577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772605" y="4838354"/>
            <a:ext cx="580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</a:t>
            </a:r>
            <a:r>
              <a:rPr lang="en-US" altLang="zh-TW" dirty="0" smtClean="0">
                <a:solidFill>
                  <a:srgbClr val="FF0000"/>
                </a:solidFill>
              </a:rPr>
              <a:t>in version is smaller (remove all spaces) and faster to load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Make sure you have the </a:t>
            </a:r>
            <a:r>
              <a:rPr lang="en-US" altLang="zh-TW" dirty="0" err="1" smtClean="0">
                <a:solidFill>
                  <a:srgbClr val="FF0000"/>
                </a:solidFill>
              </a:rPr>
              <a:t>lastest</a:t>
            </a:r>
            <a:r>
              <a:rPr lang="en-US" altLang="zh-TW" dirty="0" smtClean="0">
                <a:solidFill>
                  <a:srgbClr val="FF0000"/>
                </a:solidFill>
              </a:rPr>
              <a:t> version (r69)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5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 ALL OBJs Work!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5" y="1267993"/>
            <a:ext cx="7545981" cy="426153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843700" y="5650305"/>
            <a:ext cx="5332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Loader </a:t>
            </a:r>
            <a:r>
              <a:rPr lang="en-US" altLang="zh-TW" dirty="0" smtClean="0"/>
              <a:t>problems. Choose the one with simpler syntax.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Have not tested models with textures!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8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5: K-Drive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4" y="2832049"/>
            <a:ext cx="4197531" cy="167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5" y="1706034"/>
            <a:ext cx="3178628" cy="77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88" y="1706034"/>
            <a:ext cx="3685086" cy="392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85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44" y="1928812"/>
            <a:ext cx="6763904" cy="42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8" y="257311"/>
            <a:ext cx="8400154" cy="592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126480" y="1972490"/>
            <a:ext cx="2649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Vector3 documentation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1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Vector3 API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869" y="2603398"/>
            <a:ext cx="1809750" cy="5810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94" y="1522401"/>
            <a:ext cx="2390775" cy="2943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869" y="1941321"/>
            <a:ext cx="2705100" cy="609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056" y="1399601"/>
            <a:ext cx="1543050" cy="5619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869" y="3236901"/>
            <a:ext cx="3162300" cy="647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869" y="3884601"/>
            <a:ext cx="2390775" cy="5810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244" y="669644"/>
            <a:ext cx="19907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64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Linear combination: cv + </a:t>
            </a:r>
            <a:r>
              <a:rPr lang="en-US" altLang="zh-TW" dirty="0" err="1" smtClean="0"/>
              <a:t>dw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460526"/>
            <a:ext cx="3667125" cy="172402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340414" y="258792"/>
            <a:ext cx="1396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What a pain!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876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5-1 D-Drive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025" y="1677216"/>
            <a:ext cx="5978217" cy="356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490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6: Drive, 3</a:t>
            </a:r>
            <a:r>
              <a:rPr lang="en-US" altLang="zh-TW" baseline="30000" dirty="0" smtClean="0"/>
              <a:t>rd</a:t>
            </a:r>
            <a:r>
              <a:rPr lang="en-US" altLang="zh-TW" dirty="0" smtClean="0"/>
              <a:t> person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881188"/>
            <a:ext cx="86201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1" y="5251133"/>
            <a:ext cx="72866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669280" y="169817"/>
            <a:ext cx="308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Reference: </a:t>
            </a:r>
            <a:r>
              <a:rPr lang="en-US" altLang="zh-TW" dirty="0" smtClean="0">
                <a:solidFill>
                  <a:srgbClr val="FF0000"/>
                </a:solidFill>
                <a:hlinkClick r:id="rId4"/>
              </a:rPr>
              <a:t>Chase-Camera.html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4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9" y="1188311"/>
            <a:ext cx="7577411" cy="50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2: Hint, resize,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More sophisticated style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19" y="1427956"/>
            <a:ext cx="6848475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Script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Tuts</a:t>
            </a:r>
            <a:r>
              <a:rPr lang="en-US" altLang="zh-TW" dirty="0" smtClean="0"/>
              <a:t> 0) 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18" y="53122"/>
            <a:ext cx="5124450" cy="6694098"/>
          </a:xfrm>
          <a:prstGeom prst="rect">
            <a:avLst/>
          </a:prstGeom>
        </p:spPr>
      </p:pic>
      <p:sp>
        <p:nvSpPr>
          <p:cNvPr id="4" name="右大括弧 3"/>
          <p:cNvSpPr/>
          <p:nvPr/>
        </p:nvSpPr>
        <p:spPr>
          <a:xfrm>
            <a:off x="5184476" y="146651"/>
            <a:ext cx="172530" cy="132556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357006" y="621100"/>
            <a:ext cx="16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Global variables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右大括弧 5"/>
          <p:cNvSpPr/>
          <p:nvPr/>
        </p:nvSpPr>
        <p:spPr>
          <a:xfrm>
            <a:off x="5184476" y="1610236"/>
            <a:ext cx="172530" cy="466979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82168" y="3760467"/>
            <a:ext cx="13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Scene set up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右大括弧 7"/>
          <p:cNvSpPr/>
          <p:nvPr/>
        </p:nvSpPr>
        <p:spPr>
          <a:xfrm>
            <a:off x="5203738" y="6374922"/>
            <a:ext cx="136005" cy="31054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376269" y="6302843"/>
            <a:ext cx="13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Render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6805198" y="3864637"/>
            <a:ext cx="282038" cy="20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052811" y="3774848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function </a:t>
            </a:r>
            <a:r>
              <a:rPr lang="en-US" altLang="zh-TW" dirty="0" err="1" smtClean="0">
                <a:solidFill>
                  <a:srgbClr val="00B0F0"/>
                </a:solidFill>
              </a:rPr>
              <a:t>init</a:t>
            </a:r>
            <a:r>
              <a:rPr lang="en-US" altLang="zh-TW" dirty="0" smtClean="0">
                <a:solidFill>
                  <a:srgbClr val="00B0F0"/>
                </a:solidFill>
              </a:rPr>
              <a:t>()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6726363" y="6369819"/>
            <a:ext cx="282038" cy="204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973976" y="6280030"/>
            <a:ext cx="19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F0"/>
                </a:solidFill>
              </a:rPr>
              <a:t>function animate()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505666" y="1906896"/>
            <a:ext cx="249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F12 to bring up </a:t>
            </a:r>
            <a:r>
              <a:rPr lang="en-US" altLang="zh-TW" dirty="0" err="1" smtClean="0">
                <a:solidFill>
                  <a:srgbClr val="00B050"/>
                </a:solidFill>
              </a:rPr>
              <a:t>Javascript</a:t>
            </a:r>
            <a:r>
              <a:rPr lang="en-US" altLang="zh-TW" dirty="0" smtClean="0">
                <a:solidFill>
                  <a:srgbClr val="00B050"/>
                </a:solidFill>
              </a:rPr>
              <a:t> console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510915" y="2644503"/>
            <a:ext cx="292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Version 0 is a plain </a:t>
            </a:r>
            <a:r>
              <a:rPr lang="en-US" altLang="zh-TW" dirty="0" err="1" smtClean="0">
                <a:solidFill>
                  <a:srgbClr val="FF0000"/>
                </a:solidFill>
              </a:rPr>
              <a:t>javascript</a:t>
            </a:r>
            <a:r>
              <a:rPr lang="en-US" altLang="zh-TW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No use of functions yet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0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82" y="1220278"/>
            <a:ext cx="3404205" cy="54996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49" y="2645352"/>
            <a:ext cx="4977773" cy="14878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35" y="2012490"/>
            <a:ext cx="3100398" cy="2804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35" y="1614217"/>
            <a:ext cx="1682629" cy="296018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Style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6544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7: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90" y="1556439"/>
            <a:ext cx="54006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3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70" y="1949390"/>
            <a:ext cx="5743575" cy="19240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70" y="3873440"/>
            <a:ext cx="6629400" cy="2743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80294" y="135837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4"/>
              </a:rPr>
              <a:t>http://stackoverflow.com/questions/14122919/how-to-hide-show-objects-using-three-js-release-54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30386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8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05" y="1260086"/>
            <a:ext cx="36195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91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Custom geometry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6272"/>
            <a:ext cx="4038600" cy="22574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046687"/>
            <a:ext cx="6057900" cy="22669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97092" y="1446272"/>
            <a:ext cx="321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Reference: </a:t>
            </a:r>
            <a:r>
              <a:rPr lang="en-US" altLang="zh-TW" dirty="0" err="1" smtClean="0"/>
              <a:t>PlaneGeometry</a:t>
            </a:r>
            <a:r>
              <a:rPr lang="en-US" altLang="zh-TW" dirty="0" smtClean="0"/>
              <a:t> </a:t>
            </a:r>
            <a:r>
              <a:rPr lang="en-US" altLang="zh-TW" dirty="0" smtClean="0">
                <a:hlinkClick r:id="rId4"/>
              </a:rPr>
              <a:t>code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1393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0" y="2041585"/>
            <a:ext cx="8644471" cy="1066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8" y="3698665"/>
            <a:ext cx="8715734" cy="223837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679269" y="1737360"/>
            <a:ext cx="1750422" cy="16328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58091" y="1293223"/>
            <a:ext cx="389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Hint from the source of BoxGeometry.js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79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9 Line Style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41" y="1721031"/>
            <a:ext cx="5406946" cy="389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29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 Style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74" y="4853976"/>
            <a:ext cx="5762625" cy="9144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1" y="5899613"/>
            <a:ext cx="4086225" cy="609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83345"/>
            <a:ext cx="5962650" cy="2247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925" y="2360055"/>
            <a:ext cx="5905500" cy="2333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311" y="4081934"/>
            <a:ext cx="2581275" cy="7429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0113" y="2165230"/>
            <a:ext cx="196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Apply this to grid?!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36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1" y="1230727"/>
            <a:ext cx="8915400" cy="17716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2" y="3469462"/>
            <a:ext cx="8915400" cy="16764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22081" y="255412"/>
            <a:ext cx="302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Not as flexible as </a:t>
            </a:r>
            <a:r>
              <a:rPr lang="en-US" altLang="zh-TW" dirty="0" err="1" smtClean="0">
                <a:solidFill>
                  <a:srgbClr val="FF0000"/>
                </a:solidFill>
              </a:rPr>
              <a:t>glLineStipple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13551" y="5634692"/>
            <a:ext cx="9113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Line width not working: </a:t>
            </a:r>
            <a:endParaRPr lang="en-US" altLang="zh-TW" dirty="0" smtClean="0"/>
          </a:p>
          <a:p>
            <a:r>
              <a:rPr lang="en-US" altLang="zh-TW" dirty="0" smtClean="0">
                <a:hlinkClick r:id="rId4"/>
              </a:rPr>
              <a:t>http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stackoverflow.com/questions/11638883/thickness-of-lines-using-three-linebasicmaterial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4888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jsfiddle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Experiment your style/html</a:t>
            </a:r>
          </a:p>
          <a:p>
            <a:r>
              <a:rPr lang="en-US" altLang="zh-TW" dirty="0" smtClean="0"/>
              <a:t>Share to save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794509"/>
            <a:ext cx="76200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3200"/>
            <a:ext cx="7185025" cy="6451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4000" dirty="0" smtClean="0"/>
              <a:t>Style suggestion</a:t>
            </a:r>
            <a:br>
              <a:rPr lang="en-US" altLang="zh-TW" sz="4000" dirty="0" smtClean="0"/>
            </a:br>
            <a:r>
              <a:rPr lang="en-US" altLang="zh-TW" sz="4000" dirty="0" smtClean="0"/>
              <a:t>(from </a:t>
            </a:r>
            <a:r>
              <a:rPr lang="en-US" altLang="zh-TW" sz="4000" dirty="0" err="1" smtClean="0"/>
              <a:t>mrdoob’s</a:t>
            </a:r>
            <a:r>
              <a:rPr lang="en-US" altLang="zh-TW" sz="4000" dirty="0" smtClean="0"/>
              <a:t> </a:t>
            </a:r>
            <a:r>
              <a:rPr lang="en-US" altLang="zh-TW" sz="4000" dirty="0" err="1" smtClean="0"/>
              <a:t>github</a:t>
            </a:r>
            <a:r>
              <a:rPr lang="en-US" altLang="zh-TW" sz="4000" dirty="0" smtClean="0"/>
              <a:t>)</a:t>
            </a:r>
            <a:endParaRPr lang="zh-TW" altLang="en-US" sz="4000" dirty="0"/>
          </a:p>
        </p:txBody>
      </p:sp>
      <p:sp>
        <p:nvSpPr>
          <p:cNvPr id="5" name="左大括弧 4"/>
          <p:cNvSpPr/>
          <p:nvPr/>
        </p:nvSpPr>
        <p:spPr>
          <a:xfrm>
            <a:off x="430068" y="512445"/>
            <a:ext cx="198582" cy="376555"/>
          </a:xfrm>
          <a:prstGeom prst="leftBrace">
            <a:avLst>
              <a:gd name="adj1" fmla="val 0"/>
              <a:gd name="adj2" fmla="val 527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左大括弧 5"/>
          <p:cNvSpPr/>
          <p:nvPr/>
        </p:nvSpPr>
        <p:spPr>
          <a:xfrm>
            <a:off x="430068" y="1009967"/>
            <a:ext cx="198582" cy="376555"/>
          </a:xfrm>
          <a:prstGeom prst="leftBrace">
            <a:avLst>
              <a:gd name="adj1" fmla="val 0"/>
              <a:gd name="adj2" fmla="val 527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左大括弧 6"/>
          <p:cNvSpPr/>
          <p:nvPr/>
        </p:nvSpPr>
        <p:spPr>
          <a:xfrm>
            <a:off x="353868" y="1502411"/>
            <a:ext cx="331932" cy="4803139"/>
          </a:xfrm>
          <a:prstGeom prst="leftBrace">
            <a:avLst>
              <a:gd name="adj1" fmla="val 0"/>
              <a:gd name="adj2" fmla="val 5271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49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17476"/>
            <a:ext cx="7905750" cy="668813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Script 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Tuts</a:t>
            </a:r>
            <a:r>
              <a:rPr lang="en-US" altLang="zh-TW" dirty="0" smtClean="0"/>
              <a:t> 1)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6225" y="2647950"/>
            <a:ext cx="495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CubeGeometry</a:t>
            </a:r>
            <a:r>
              <a:rPr lang="en-US" altLang="zh-TW" dirty="0" smtClean="0">
                <a:solidFill>
                  <a:srgbClr val="FF0000"/>
                </a:solidFill>
              </a:rPr>
              <a:t> has been changed to </a:t>
            </a:r>
            <a:r>
              <a:rPr lang="en-US" altLang="zh-TW" dirty="0" err="1" smtClean="0">
                <a:solidFill>
                  <a:srgbClr val="FF0000"/>
                </a:solidFill>
              </a:rPr>
              <a:t>BoxGeometry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9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Script 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en-US" altLang="zh-TW" dirty="0" err="1" smtClean="0"/>
              <a:t>Tuts</a:t>
            </a:r>
            <a:r>
              <a:rPr lang="en-US" altLang="zh-TW" dirty="0" smtClean="0"/>
              <a:t> 1)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3705225"/>
            <a:ext cx="5210175" cy="27051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433389"/>
            <a:ext cx="5057775" cy="2686050"/>
          </a:xfrm>
          <a:prstGeom prst="rect">
            <a:avLst/>
          </a:prstGeom>
        </p:spPr>
      </p:pic>
      <p:sp>
        <p:nvSpPr>
          <p:cNvPr id="7" name="右大括弧 6"/>
          <p:cNvSpPr/>
          <p:nvPr/>
        </p:nvSpPr>
        <p:spPr>
          <a:xfrm>
            <a:off x="5143500" y="2552700"/>
            <a:ext cx="233362" cy="48577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424487" y="2608541"/>
            <a:ext cx="271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Executing the functions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8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Materials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MeshBasicMaterial</a:t>
            </a:r>
            <a:r>
              <a:rPr lang="en-US" altLang="zh-TW" dirty="0" smtClean="0"/>
              <a:t>: flat shaded or wireframe</a:t>
            </a:r>
          </a:p>
          <a:p>
            <a:r>
              <a:rPr lang="en-US" altLang="zh-TW" dirty="0" err="1" smtClean="0"/>
              <a:t>MeshLambertMaterial</a:t>
            </a:r>
            <a:r>
              <a:rPr lang="en-US" altLang="zh-TW" dirty="0" smtClean="0"/>
              <a:t>: no specular</a:t>
            </a:r>
          </a:p>
          <a:p>
            <a:r>
              <a:rPr lang="en-US" altLang="zh-TW" dirty="0" err="1" smtClean="0"/>
              <a:t>MeshPhongMaterial</a:t>
            </a:r>
            <a:r>
              <a:rPr lang="en-US" altLang="zh-TW" dirty="0" smtClean="0"/>
              <a:t> (</a:t>
            </a:r>
            <a:r>
              <a:rPr lang="en-US" altLang="zh-TW" smtClean="0"/>
              <a:t>with bump map)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Later</a:t>
            </a:r>
          </a:p>
          <a:p>
            <a:r>
              <a:rPr lang="en-US" altLang="zh-TW" dirty="0" err="1" smtClean="0"/>
              <a:t>MeshFaceMaterial</a:t>
            </a:r>
            <a:endParaRPr lang="en-US" altLang="zh-TW" dirty="0" smtClean="0"/>
          </a:p>
          <a:p>
            <a:r>
              <a:rPr lang="en-US" altLang="zh-TW" dirty="0" err="1" smtClean="0"/>
              <a:t>ShaderMaterial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681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1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424114"/>
            <a:ext cx="66865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2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Add viewer (</a:t>
            </a:r>
            <a:r>
              <a:rPr lang="en-US" altLang="zh-TW" dirty="0" err="1" smtClean="0"/>
              <a:t>OrbitControl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Add keyboard toggle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3033713"/>
            <a:ext cx="5267325" cy="314325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295275" y="5343525"/>
            <a:ext cx="333375" cy="1619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4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20788</TotalTime>
  <Words>346</Words>
  <Application>Microsoft Office PowerPoint</Application>
  <PresentationFormat>如螢幕大小 (4:3)</PresentationFormat>
  <Paragraphs>83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新細明體</vt:lpstr>
      <vt:lpstr>Arial</vt:lpstr>
      <vt:lpstr>Calibri</vt:lpstr>
      <vt:lpstr>Calibri Light</vt:lpstr>
      <vt:lpstr>Office 佈景主題</vt:lpstr>
      <vt:lpstr>Three.js Tutorials Part 1 (0-9)</vt:lpstr>
      <vt:lpstr>Blank HTML Template</vt:lpstr>
      <vt:lpstr>Script (Tuts 0) </vt:lpstr>
      <vt:lpstr>Style suggestion (from mrdoob’s github)</vt:lpstr>
      <vt:lpstr>Script  (Tuts 1)</vt:lpstr>
      <vt:lpstr>Script  (Tuts 1)</vt:lpstr>
      <vt:lpstr>Materials</vt:lpstr>
      <vt:lpstr>Tuts 1</vt:lpstr>
      <vt:lpstr>Tuts 2</vt:lpstr>
      <vt:lpstr>PowerPoint 簡報</vt:lpstr>
      <vt:lpstr>PowerPoint 簡報</vt:lpstr>
      <vt:lpstr>Tuts 3: Loading JSON Model</vt:lpstr>
      <vt:lpstr>Animate</vt:lpstr>
      <vt:lpstr>Running this Demo</vt:lpstr>
      <vt:lpstr>PowerPoint 簡報</vt:lpstr>
      <vt:lpstr>Different KeyboardState.js</vt:lpstr>
      <vt:lpstr>Tuts 4: OBJ Loader</vt:lpstr>
      <vt:lpstr>PowerPoint 簡報</vt:lpstr>
      <vt:lpstr>PowerPoint 簡報</vt:lpstr>
      <vt:lpstr>Not ALL OBJs Work!</vt:lpstr>
      <vt:lpstr>Tuts 5: K-Drive</vt:lpstr>
      <vt:lpstr>PowerPoint 簡報</vt:lpstr>
      <vt:lpstr>PowerPoint 簡報</vt:lpstr>
      <vt:lpstr>Vector3 API</vt:lpstr>
      <vt:lpstr>Linear combination: cv + dw</vt:lpstr>
      <vt:lpstr>Tuts 5-1 D-Drive</vt:lpstr>
      <vt:lpstr>Tuts 6: Drive, 3rd person</vt:lpstr>
      <vt:lpstr>PowerPoint 簡報</vt:lpstr>
      <vt:lpstr>Tuts 2: Hint, resize, style</vt:lpstr>
      <vt:lpstr>Style</vt:lpstr>
      <vt:lpstr>Tuts 7:</vt:lpstr>
      <vt:lpstr>PowerPoint 簡報</vt:lpstr>
      <vt:lpstr>Tuts 8</vt:lpstr>
      <vt:lpstr>Custom geometry</vt:lpstr>
      <vt:lpstr>PowerPoint 簡報</vt:lpstr>
      <vt:lpstr>Tuts 9 Line Style</vt:lpstr>
      <vt:lpstr>Line Style</vt:lpstr>
      <vt:lpstr>PowerPoint 簡報</vt:lpstr>
      <vt:lpstr>jsfiddle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dc:creator>jmchen</dc:creator>
  <cp:lastModifiedBy>jmchen</cp:lastModifiedBy>
  <cp:revision>119</cp:revision>
  <cp:lastPrinted>2014-11-24T13:35:38Z</cp:lastPrinted>
  <dcterms:created xsi:type="dcterms:W3CDTF">2014-10-12T07:27:50Z</dcterms:created>
  <dcterms:modified xsi:type="dcterms:W3CDTF">2015-01-12T10:17:22Z</dcterms:modified>
</cp:coreProperties>
</file>